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3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60" d="100"/>
          <a:sy n="60" d="100"/>
        </p:scale>
        <p:origin x="96" y="107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280" y="-518478"/>
            <a:ext cx="2379526" cy="1224731"/>
          </a:xfrm>
        </p:spPr>
        <p:txBody>
          <a:bodyPr/>
          <a:lstStyle/>
          <a:p>
            <a:r>
              <a:rPr lang="en-US" dirty="0"/>
              <a:t>Locked 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2280" y="1007819"/>
            <a:ext cx="8324089" cy="349300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“Only way to get work done the right way is to LOCK IN”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B49A3-066E-F97A-A572-FC6D0840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57" y="4980"/>
            <a:ext cx="3023937" cy="3023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F0155-36D8-1E8B-4007-BF2D2AC1FDBD}"/>
              </a:ext>
            </a:extLst>
          </p:cNvPr>
          <p:cNvSpPr txBox="1"/>
          <p:nvPr/>
        </p:nvSpPr>
        <p:spPr>
          <a:xfrm>
            <a:off x="3002280" y="631883"/>
            <a:ext cx="30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by Austin Reynolds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5EF01-5C87-B879-0007-81F818743461}"/>
              </a:ext>
            </a:extLst>
          </p:cNvPr>
          <p:cNvSpPr txBox="1"/>
          <p:nvPr/>
        </p:nvSpPr>
        <p:spPr>
          <a:xfrm>
            <a:off x="3002280" y="1682829"/>
            <a:ext cx="5481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so many ways to be distracted from doing necessary work, implementing a simple work strategy can make doing homework or even simple chores, a stress-free healthy environment. The need for stress due to cramming and procrastination can lead to many other issues, and this program is a step in the right direction. </a:t>
            </a:r>
          </a:p>
          <a:p>
            <a:endParaRPr lang="en-US" dirty="0"/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04A1F12-8129-D9B7-9172-798D9BD1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1" y="3437586"/>
            <a:ext cx="4532215" cy="3352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C93FB-3130-E5DC-3552-908278B3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" y="3538851"/>
            <a:ext cx="2899029" cy="2899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352E0-1677-8337-00DB-8C23DF71A52E}"/>
              </a:ext>
            </a:extLst>
          </p:cNvPr>
          <p:cNvSpPr txBox="1"/>
          <p:nvPr/>
        </p:nvSpPr>
        <p:spPr>
          <a:xfrm>
            <a:off x="3002280" y="5600291"/>
            <a:ext cx="350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Inspiration based on the Pomodoro Technique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{4DA2E819-3A8E-4F16-812B-C581DAF0D415}TFb05bf529-a1dc-42d5-b9d6-8a1e9569dd9caf6e7d0f_win32-c3c9796a48f5</Template>
  <TotalTime>24</TotalTime>
  <Words>86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 Light</vt:lpstr>
      <vt:lpstr>Calibri</vt:lpstr>
      <vt:lpstr>Posterama</vt:lpstr>
      <vt:lpstr>Custom</vt:lpstr>
      <vt:lpstr>Locked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Austin Reynolds</dc:creator>
  <cp:lastModifiedBy>Austin Reynolds</cp:lastModifiedBy>
  <cp:revision>2</cp:revision>
  <dcterms:created xsi:type="dcterms:W3CDTF">2025-12-02T03:16:56Z</dcterms:created>
  <dcterms:modified xsi:type="dcterms:W3CDTF">2025-12-02T03:41:43Z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